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142852"/>
            <a:ext cx="9109676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1 ПОЛУГОДИЕ 2024 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1" y="1078386"/>
            <a:ext cx="2736305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Петровск-     Забайкальский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Чернышевский район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г. Петровск- Забайкальский,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</a:t>
            </a:r>
          </a:p>
          <a:p>
            <a:pPr marL="285750" indent="-285750">
              <a:buFontTx/>
              <a:buChar char="-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ОТКРЫТОСТИ- ОТСУТСТВУЕТ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473675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г.Чита,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143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think-cell Slide</vt:lpstr>
      <vt:lpstr>РЕЙТИНГ МУНИЦИПАЛЬНЫХ ОБРАЗОВАНИЙ ПО УРОВНЮ ОТКРЫТОСТИ БЮДЖЕТНЫХ ДАННЫХ ЗА 1 ПОЛУГОДИЕ 2024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</cp:lastModifiedBy>
  <cp:revision>21</cp:revision>
  <cp:lastPrinted>2024-08-16T06:13:05Z</cp:lastPrinted>
  <dcterms:created xsi:type="dcterms:W3CDTF">2022-06-27T05:53:54Z</dcterms:created>
  <dcterms:modified xsi:type="dcterms:W3CDTF">2025-03-31T08:20:33Z</dcterms:modified>
</cp:coreProperties>
</file>